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3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3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9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8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3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6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2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0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8019EB1-5729-48A0-A155-83E03E3CBD65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BCE3668-3F14-4CEB-A7EE-AB7B9DE2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4F472-4EE5-A0FF-A59F-E518C271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479" y="2448232"/>
            <a:ext cx="10572000" cy="22565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kk-KZ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-2026 </a:t>
            </a:r>
            <a:r>
              <a:rPr lang="ru-RU" sz="44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арналған</a:t>
            </a:r>
            <a:br>
              <a:rPr lang="ru-RU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«Ай-Шах» жекеменшік балабақшасының</a:t>
            </a: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отбасылар</a:t>
            </a:r>
            <a:r>
              <a:rPr lang="kk-KZ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 </a:t>
            </a:r>
            <a:r>
              <a:rPr lang="ru-RU" sz="44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жөніндегі</a:t>
            </a:r>
            <a:b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3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 ПУНКТ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68A11F-057E-3109-0B53-0D677A8F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00"/>
                    </a14:imgEffect>
                  </a14:imgLayer>
                </a14:imgProps>
              </a:ext>
            </a:extLst>
          </a:blip>
          <a:srcRect l="-2343" r="-2343"/>
          <a:stretch>
            <a:fillRect/>
          </a:stretch>
        </p:blipFill>
        <p:spPr>
          <a:xfrm>
            <a:off x="0" y="0"/>
            <a:ext cx="3014983" cy="18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118BC5-B86F-E92E-BC74-2CF16700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09" y="1905414"/>
            <a:ext cx="6096000" cy="4572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99277-07FC-88FA-911F-44252FD6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5" y="0"/>
            <a:ext cx="4552335" cy="64774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D3C020-EC8B-C3E5-68AE-4C6CB4353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9" y="0"/>
            <a:ext cx="301778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3E5003-E810-FD1C-2F51-16575AEB4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235974"/>
            <a:ext cx="6931742" cy="617957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Консультативтік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пункттің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 даму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бейімдеуге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5186BD-E640-340F-6330-5DB7761DB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29" y="0"/>
            <a:ext cx="459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1DF3-205A-FD58-5DE0-D1DB9D7CFFA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922A91-DFF0-B82E-8EFE-CF09A73E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754" y="132876"/>
            <a:ext cx="9396492" cy="6132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-2026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«Ай-Шах» жекеменшік балабақшасының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жөніндегі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F2B4987-D294-9BEC-DBBA-236706D64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16139"/>
              </p:ext>
            </p:extLst>
          </p:nvPr>
        </p:nvGraphicFramePr>
        <p:xfrm>
          <a:off x="0" y="1492319"/>
          <a:ext cx="12192000" cy="5330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741">
                  <a:extLst>
                    <a:ext uri="{9D8B030D-6E8A-4147-A177-3AD203B41FA5}">
                      <a16:colId xmlns:a16="http://schemas.microsoft.com/office/drawing/2014/main" val="3221806360"/>
                    </a:ext>
                  </a:extLst>
                </a:gridCol>
                <a:gridCol w="4172662">
                  <a:extLst>
                    <a:ext uri="{9D8B030D-6E8A-4147-A177-3AD203B41FA5}">
                      <a16:colId xmlns:a16="http://schemas.microsoft.com/office/drawing/2014/main" val="2794992958"/>
                    </a:ext>
                  </a:extLst>
                </a:gridCol>
                <a:gridCol w="2578389">
                  <a:extLst>
                    <a:ext uri="{9D8B030D-6E8A-4147-A177-3AD203B41FA5}">
                      <a16:colId xmlns:a16="http://schemas.microsoft.com/office/drawing/2014/main" val="310355340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578783285"/>
                    </a:ext>
                  </a:extLst>
                </a:gridCol>
                <a:gridCol w="2696487">
                  <a:extLst>
                    <a:ext uri="{9D8B030D-6E8A-4147-A177-3AD203B41FA5}">
                      <a16:colId xmlns:a16="http://schemas.microsoft.com/office/drawing/2014/main" val="3523018466"/>
                    </a:ext>
                  </a:extLst>
                </a:gridCol>
              </a:tblGrid>
              <a:tr h="446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тақырыбы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Өтетін формасы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Өткізу уақыты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Мамандар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3235371199"/>
                  </a:ext>
                </a:extLst>
              </a:tr>
              <a:tr h="58186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Балабақшаға саяхат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Ашық есік күні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 айы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әдіскер, тәрбиеші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3962013532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Балалармен қарым-қатынастың маңызды сәттері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Дөңгелек үстел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 айы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Әдіскер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1045341575"/>
                  </a:ext>
                </a:extLst>
              </a:tr>
              <a:tr h="39811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Гаджетсіз балалық шақ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Кеңес беру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Қараша айы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Әдіскер, психолог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1162448441"/>
                  </a:ext>
                </a:extLst>
              </a:tr>
              <a:tr h="55887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Балалардың таным іс-әрекетін диагностикалау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Психологиялық тренинг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Желтоқсан айы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1179640314"/>
                  </a:ext>
                </a:extLst>
              </a:tr>
              <a:tr h="55887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Балаларды дамытуға арналған жаттығулар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 іс-әрекеті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 айы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2845925217"/>
                  </a:ext>
                </a:extLst>
              </a:tr>
              <a:tr h="39811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Музыкалық</a:t>
                      </a: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 іс-әрекеті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Ақпан айы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 жетекшісі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1958484369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 заттың асылы - ана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Мерекелік іс-шаралар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Наурыз айы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Әдіскер, тәрбиеші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825814326"/>
                  </a:ext>
                </a:extLst>
              </a:tr>
              <a:tr h="39811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Көңілді қыстырғыштар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Шебер сағат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Сәуір айы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Әдіскер, тәрбиеші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3359188315"/>
                  </a:ext>
                </a:extLst>
              </a:tr>
              <a:tr h="79621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</a:rPr>
                        <a:t>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жасына дейінгі балалардың дамуында ертегілердің атқаратын рөлі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Баяндама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Мамыр айы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Әдіскер,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kk-KZ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тәрбиеші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5" marR="48435" marT="0" marB="0"/>
                </a:tc>
                <a:extLst>
                  <a:ext uri="{0D108BD9-81ED-4DB2-BD59-A6C34878D82A}">
                    <a16:rowId xmlns:a16="http://schemas.microsoft.com/office/drawing/2014/main" val="3627756265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937DB-9DC3-FA1C-B1D1-AD71D485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742810"/>
            <a:ext cx="10780776" cy="61328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 ПУНКТТІҢ ЖҰМЫС ЖОСПАРЫ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4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EE457B-1425-930F-1A62-B20F706E684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1E944F-B3C6-1C74-70C5-8B1156EC1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328" y="44970"/>
            <a:ext cx="10753344" cy="61328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-2026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жылына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арналған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«Ай-Шах» жекеменшік балабақшасының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отбасылар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жұмыс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жөніндегі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B0A7862-0752-0981-DCE5-8EA6EC635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44201"/>
              </p:ext>
            </p:extLst>
          </p:nvPr>
        </p:nvGraphicFramePr>
        <p:xfrm>
          <a:off x="152399" y="1527048"/>
          <a:ext cx="11887201" cy="5033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111">
                  <a:extLst>
                    <a:ext uri="{9D8B030D-6E8A-4147-A177-3AD203B41FA5}">
                      <a16:colId xmlns:a16="http://schemas.microsoft.com/office/drawing/2014/main" val="3665307269"/>
                    </a:ext>
                  </a:extLst>
                </a:gridCol>
                <a:gridCol w="2590111">
                  <a:extLst>
                    <a:ext uri="{9D8B030D-6E8A-4147-A177-3AD203B41FA5}">
                      <a16:colId xmlns:a16="http://schemas.microsoft.com/office/drawing/2014/main" val="3079228018"/>
                    </a:ext>
                  </a:extLst>
                </a:gridCol>
                <a:gridCol w="4351675">
                  <a:extLst>
                    <a:ext uri="{9D8B030D-6E8A-4147-A177-3AD203B41FA5}">
                      <a16:colId xmlns:a16="http://schemas.microsoft.com/office/drawing/2014/main" val="4084054997"/>
                    </a:ext>
                  </a:extLst>
                </a:gridCol>
                <a:gridCol w="2355304">
                  <a:extLst>
                    <a:ext uri="{9D8B030D-6E8A-4147-A177-3AD203B41FA5}">
                      <a16:colId xmlns:a16="http://schemas.microsoft.com/office/drawing/2014/main" val="2923197959"/>
                    </a:ext>
                  </a:extLst>
                </a:gridCol>
              </a:tblGrid>
              <a:tr h="902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Апта </a:t>
                      </a:r>
                      <a:r>
                        <a:rPr lang="ru-RU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МДҰ </a:t>
                      </a:r>
                      <a:r>
                        <a:rPr lang="ru-RU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қызметкерінің</a:t>
                      </a: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лауазымы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 номері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2521049"/>
                  </a:ext>
                </a:extLst>
              </a:tr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Дүйсенбі-Жұма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09.00-10.00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+7 701 </a:t>
                      </a: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610 2187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4327560"/>
                  </a:ext>
                </a:extLst>
              </a:tr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Сәрсенбі-жұма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Әдіскер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+7 700 610 3311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6625930"/>
                  </a:ext>
                </a:extLst>
              </a:tr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Сейсенбі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Мейірбеке, аспаз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+7 702 293 9811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6057015"/>
                  </a:ext>
                </a:extLst>
              </a:tr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Сәрсенбі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.00-1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Тәрбиеші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+7 777 193 4516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7161860"/>
                  </a:ext>
                </a:extLst>
              </a:tr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Бейсенбі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.00-1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 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+7 707 568 4166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2455851"/>
                  </a:ext>
                </a:extLst>
              </a:tr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 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+7 747 107 6376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5617180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4690-FB98-783B-703E-57919DDD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39" y="703222"/>
            <a:ext cx="10780776" cy="613283"/>
          </a:xfrm>
        </p:spPr>
        <p:txBody>
          <a:bodyPr>
            <a:normAutofit fontScale="90000"/>
          </a:bodyPr>
          <a:lstStyle/>
          <a:p>
            <a:pPr algn="ctr">
              <a:spcAft>
                <a:spcPts val="800"/>
              </a:spcAft>
              <a:buNone/>
            </a:pPr>
            <a:br>
              <a:rPr lang="ru-RU" dirty="0"/>
            </a:br>
            <a:r>
              <a:rPr lang="kk-KZ" b="1" dirty="0"/>
              <a:t> </a:t>
            </a:r>
            <a:br>
              <a:rPr lang="ru-RU" dirty="0"/>
            </a:br>
            <a:r>
              <a:rPr lang="ru-RU" sz="3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КОНСУЛЬТАЦИЯЛЫҚ ПУНКТТІҢ ЖҰМЫС КЕСТЕСІ</a:t>
            </a:r>
            <a:r>
              <a:rPr lang="kk-KZ" sz="3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33996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67</TotalTime>
  <Words>343</Words>
  <Application>Microsoft Office PowerPoint</Application>
  <PresentationFormat>Широкоэкранный</PresentationFormat>
  <Paragraphs>93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Times New Roman</vt:lpstr>
      <vt:lpstr>Метрополия</vt:lpstr>
      <vt:lpstr>2025-2026 оқу жылына арналған «Ай-Шах» жекеменшік балабақшасының отбасыларымен жұмыс жөніндегі   КОНСУЛЬТАЦИЯЛЫҚ ПУНКТ</vt:lpstr>
      <vt:lpstr>Презентация PowerPoint</vt:lpstr>
      <vt:lpstr>Презентация PowerPoint</vt:lpstr>
      <vt:lpstr>КОНСУЛЬТАЦИЯЛЫҚ ПУНКТТІҢ ЖҰМЫС ЖОСПАРЫ</vt:lpstr>
      <vt:lpstr>   КОНСУЛЬТАЦИЯЛЫҚ ПУНКТТІҢ ЖҰМЫС КЕСТЕСІ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2026-01-26T05:25:36Z</dcterms:created>
  <dcterms:modified xsi:type="dcterms:W3CDTF">2026-01-26T06:32:44Z</dcterms:modified>
</cp:coreProperties>
</file>